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FD6D-6D4D-4395-B41F-EEC1A8EEE41C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4DEA-9194-4D89-8171-1CD485749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Part 1: Normalization Current</a:t>
            </a: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990600"/>
          <a:ext cx="2247900" cy="685800"/>
        </p:xfrm>
        <a:graphic>
          <a:graphicData uri="http://schemas.openxmlformats.org/presentationml/2006/ole">
            <p:oleObj spid="_x0000_s1026" name="Equation" r:id="rId3" imgW="2247840" imgH="685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7526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See: “Extraction_MOSFET_parameters.doc to understand formula above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Run: Transistor-Parameter-If-V2.asc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will see where numbers get to small the green curve drops back to zero. We know maximum of this is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read off the current value at 40/2=20. This is 8x</a:t>
            </a:r>
          </a:p>
          <a:p>
            <a:r>
              <a:rPr lang="en-US" dirty="0"/>
              <a:t> </a:t>
            </a:r>
            <a:r>
              <a:rPr lang="en-US" dirty="0" smtClean="0"/>
              <a:t>  the normalization current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this case Is=0.465uA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3048000"/>
          <a:ext cx="1917700" cy="330200"/>
        </p:xfrm>
        <a:graphic>
          <a:graphicData uri="http://schemas.openxmlformats.org/presentationml/2006/ole">
            <p:oleObj spid="_x0000_s1027" name="Equation" r:id="rId4" imgW="1917360" imgH="330120" progId="Equation.3">
              <p:embed/>
            </p:oleObj>
          </a:graphicData>
        </a:graphic>
      </p:graphicFrame>
      <p:pic>
        <p:nvPicPr>
          <p:cNvPr id="7" name="Picture 6" descr="If-Extrac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2960442"/>
            <a:ext cx="4086111" cy="3781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229600" cy="182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See: “Unambiguous Extraction of Threshold Voltage.pdf” to understand formula above</a:t>
            </a:r>
          </a:p>
          <a:p>
            <a:r>
              <a:rPr lang="en-US" sz="2000" dirty="0" smtClean="0"/>
              <a:t>Run: “Transistor-Parameter-Vt.asc”</a:t>
            </a:r>
          </a:p>
          <a:p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 2: Threshold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Voltage Extraction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4338" y="663575"/>
          <a:ext cx="6194425" cy="3360738"/>
        </p:xfrm>
        <a:graphic>
          <a:graphicData uri="http://schemas.openxmlformats.org/presentationml/2006/ole">
            <p:oleObj spid="_x0000_s2050" name="Equation" r:id="rId3" imgW="6858000" imgH="37209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304800"/>
          <a:ext cx="4572000" cy="2740175"/>
        </p:xfrm>
        <a:graphic>
          <a:graphicData uri="http://schemas.openxmlformats.org/presentationml/2006/ole">
            <p:oleObj spid="_x0000_s3074" name="Equation" r:id="rId3" imgW="6908760" imgH="4140000" progId="Equation.3">
              <p:embed/>
            </p:oleObj>
          </a:graphicData>
        </a:graphic>
      </p:graphicFrame>
      <p:pic>
        <p:nvPicPr>
          <p:cNvPr id="5" name="Picture 4" descr="Threshold-Voltage-Extrac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152400"/>
            <a:ext cx="4028567" cy="37096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191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numeric resolution appears to make the </a:t>
            </a:r>
            <a:r>
              <a:rPr lang="en-US" dirty="0" err="1" smtClean="0"/>
              <a:t>Gmg</a:t>
            </a:r>
            <a:r>
              <a:rPr lang="en-US" dirty="0" smtClean="0"/>
              <a:t>/Id ratio fall back to zero like near </a:t>
            </a:r>
            <a:r>
              <a:rPr lang="en-US" dirty="0" err="1" smtClean="0"/>
              <a:t>Vgate</a:t>
            </a:r>
            <a:r>
              <a:rPr lang="en-US" dirty="0" smtClean="0"/>
              <a:t>=0 as in the case of the normalization current determination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06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 3: Body Factor,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Pinchoff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Voltage, Threshold Voltage by different method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See: “Extraction_MOSFET_parameters.doc to understand formula above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Run: Transistor-Parameter-Vp.asc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52400" y="1447800"/>
          <a:ext cx="6938963" cy="3440113"/>
        </p:xfrm>
        <a:graphic>
          <a:graphicData uri="http://schemas.openxmlformats.org/presentationml/2006/ole">
            <p:oleObj spid="_x0000_s4100" name="Equation" r:id="rId3" imgW="7683480" imgH="3809880" progId="Equation.3">
              <p:embed/>
            </p:oleObj>
          </a:graphicData>
        </a:graphic>
      </p:graphicFrame>
      <p:pic>
        <p:nvPicPr>
          <p:cNvPr id="9" name="Picture 8" descr="Pinchoff-Voltage-Body-Fac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59412" y="990600"/>
            <a:ext cx="4932188" cy="24387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132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Microsoft Equation 3.0</vt:lpstr>
      <vt:lpstr>Part 1: Normalization Current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Normalization Current</dc:title>
  <dc:creator>dell</dc:creator>
  <cp:lastModifiedBy>dell</cp:lastModifiedBy>
  <cp:revision>35</cp:revision>
  <dcterms:created xsi:type="dcterms:W3CDTF">2014-06-06T14:03:55Z</dcterms:created>
  <dcterms:modified xsi:type="dcterms:W3CDTF">2014-07-05T00:45:57Z</dcterms:modified>
</cp:coreProperties>
</file>